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7" r:id="rId1"/>
  </p:sldMasterIdLst>
  <p:sldIdLst>
    <p:sldId id="256" r:id="rId2"/>
    <p:sldId id="257" r:id="rId3"/>
    <p:sldId id="258" r:id="rId4"/>
    <p:sldId id="270" r:id="rId5"/>
    <p:sldId id="259" r:id="rId6"/>
    <p:sldId id="271" r:id="rId7"/>
    <p:sldId id="261" r:id="rId8"/>
    <p:sldId id="272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4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3B597A-8184-985A-55CC-C27C6022D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EF34D4-98FA-D51D-19A2-ED3490310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1FC3F6-2F0C-06B5-4332-9D3341AA0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05836-8D62-4C57-B341-D137FF1139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7327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32FBDF-7847-03C5-B63A-D38C66E35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CE9EC-DBB2-69D7-A654-73E361102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640DCB-AA95-0670-B622-9CEE94DF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93E12-04EB-4FCE-AF76-233697F604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081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0538E-927C-1F99-AE57-DC03F421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48251B-D839-5B25-1AC3-B2197F741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FDEEC-3A5D-1A38-F5B6-EEEF0304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678A9-A6DE-47AC-8734-892112DC4C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5905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1FF7-AC5D-75D5-6FEA-C80145782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F48A6-1E54-7B1F-F91C-C5FCF5C96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A9021A-B0B4-8B64-0F63-4E5E8DD06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64404-02C3-4436-8ACA-D94C588A5E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0618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333CF-F69D-0BCA-9BB7-EC8D3B7B7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2AEA81-C08D-1415-17DD-5B899FC7E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6026D4-E961-EDE6-C1DA-E7C0CCED8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861BF-C2E6-40CD-B9E5-ACFD5CD26E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648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D81B109-CAEC-24B7-9946-36604CF36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B28F8F-5B11-544E-B718-6CB72FE99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591D2A-D73A-9B50-9C77-33726AB7A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1A540-18F3-47EF-8C26-858CBC537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014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6B74BF3-CF09-7BEE-B2AE-55A42651F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020D7F-379E-B4EE-07EF-7D89EE443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B9470D-ED32-08F3-0977-0B1FA7692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02EA6-6F43-4A1B-B9EF-6F7D9791E5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3069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B939398-61E6-CC31-8782-7614E15484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8E8358-91D8-3490-656C-F5D0EAA0C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AB916E0-17E4-65C3-1D4D-7D9AB8809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57F8-1BC7-4243-968A-5331F8A3ED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4071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8F32C0C-6A62-64F3-06F7-75CC8BB9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51CCF1F-0734-AC62-B020-05BF64C73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A67C37-E313-515E-7B5C-705D5FB76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D2B44-2A3E-4E3A-BA8E-107CC4C3EC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27545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3981A4F-14E6-0F98-4E1F-E708B250A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4A628D-CCDC-C850-BFE2-C278D7C7D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2925BD-FDBD-D2F8-53D8-4AFACB2C8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306D6-47AB-47D5-AF4A-5BA000F632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787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BA5AD5A-2D0F-677B-8F0D-2EA98BEAB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AF620A-1906-2408-5964-83B5EF0C3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EDFA984-4EA2-3198-E868-0057BE617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704D1-FBDD-4DC6-8C0A-8C3E1DB5FB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772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0DF19F1-86BE-5C4B-3F90-A74AECD375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218874-F3FE-A19E-5EE3-50BAFA1476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4A96E-49E5-7A93-D6A5-81ABEA67B1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46672D-907E-69F9-C09A-B96BD2F0D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BA180-93BB-8543-07A5-FD35E80EAA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59BEF19-375A-41DA-B35C-ED19BD86649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894BFA3-F491-27F4-2275-1267D07796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736"/>
            <a:ext cx="9144000" cy="496855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When peace like a river </a:t>
            </a:r>
            <a:br>
              <a:rPr lang="en-AU" altLang="en-US" sz="4000" dirty="0"/>
            </a:br>
            <a:r>
              <a:rPr lang="en-AU" altLang="en-US" sz="4000" dirty="0" err="1"/>
              <a:t>attendeth</a:t>
            </a:r>
            <a:r>
              <a:rPr lang="en-AU" altLang="en-US" sz="4000" dirty="0"/>
              <a:t> my way,</a:t>
            </a:r>
            <a:br>
              <a:rPr lang="en-AU" altLang="en-US" sz="4000" dirty="0"/>
            </a:br>
            <a:r>
              <a:rPr lang="en-AU" altLang="en-US" sz="4000" dirty="0"/>
              <a:t>When sorrows like </a:t>
            </a:r>
            <a:br>
              <a:rPr lang="en-AU" altLang="en-US" sz="4000" dirty="0"/>
            </a:br>
            <a:r>
              <a:rPr lang="en-AU" altLang="en-US" sz="4000" dirty="0"/>
              <a:t>sea‑billows roll,</a:t>
            </a:r>
            <a:br>
              <a:rPr lang="en-AU" altLang="en-US" sz="4000" dirty="0"/>
            </a:br>
            <a:r>
              <a:rPr lang="en-AU" altLang="en-US" sz="4000" dirty="0"/>
              <a:t>Whatever my lot, </a:t>
            </a:r>
            <a:br>
              <a:rPr lang="en-AU" altLang="en-US" sz="4000" dirty="0"/>
            </a:br>
            <a:r>
              <a:rPr lang="en-AU" altLang="en-US" sz="4000" dirty="0"/>
              <a:t>thou hast taught me to know</a:t>
            </a:r>
            <a:br>
              <a:rPr lang="en-AU" altLang="en-US" sz="4000" dirty="0"/>
            </a:br>
            <a:r>
              <a:rPr lang="en-AU" altLang="en-US" sz="4000" dirty="0"/>
              <a:t>It is well,</a:t>
            </a:r>
            <a:br>
              <a:rPr lang="en-AU" altLang="en-US" sz="4000" dirty="0"/>
            </a:br>
            <a:r>
              <a:rPr lang="en-AU" altLang="en-US" sz="4000" dirty="0"/>
              <a:t>It is well with my soul.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CA54F0C-0E33-E5B2-60E7-525B30EA0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4884"/>
            <a:ext cx="9144000" cy="208823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with my soul.</a:t>
            </a:r>
            <a: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 with my soul.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C92FCB7-26D1-9A4D-BA0A-FF066E010E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752"/>
            <a:ext cx="9144000" cy="4176464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Though Satan should buffet,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Though trials should come,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Let this blest assurance control,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That Christ hath regarded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my helpless estate,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hath shed his own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blood for my soul.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CA54F0C-0E33-E5B2-60E7-525B30EA0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4884"/>
            <a:ext cx="9144000" cy="208823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with my soul.</a:t>
            </a:r>
            <a: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 with my soul.</a:t>
            </a:r>
          </a:p>
        </p:txBody>
      </p:sp>
    </p:spTree>
    <p:extLst>
      <p:ext uri="{BB962C8B-B14F-4D97-AF65-F5344CB8AC3E}">
        <p14:creationId xmlns:p14="http://schemas.microsoft.com/office/powerpoint/2010/main" val="207931413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B36C18C-AD22-8263-3298-B896E5D932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40768"/>
            <a:ext cx="9144000" cy="4176464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/>
              <a:t>For me be it Christ, </a:t>
            </a:r>
            <a:br>
              <a:rPr lang="en-AU" altLang="en-US" sz="4000" dirty="0"/>
            </a:br>
            <a:r>
              <a:rPr lang="en-AU" altLang="en-US" sz="4000" dirty="0"/>
              <a:t>Be it Christ hence to live;</a:t>
            </a:r>
            <a:br>
              <a:rPr lang="en-AU" altLang="en-US" sz="4000" dirty="0"/>
            </a:br>
            <a:r>
              <a:rPr lang="en-AU" altLang="en-US" sz="4000" dirty="0"/>
              <a:t>If Jordan above me shall roll,</a:t>
            </a:r>
            <a:br>
              <a:rPr lang="en-AU" altLang="en-US" sz="4000" dirty="0"/>
            </a:br>
            <a:r>
              <a:rPr lang="en-AU" altLang="en-US" sz="4000" dirty="0"/>
              <a:t>No pang shall be mine, </a:t>
            </a:r>
            <a:br>
              <a:rPr lang="en-AU" altLang="en-US" sz="4000" dirty="0"/>
            </a:br>
            <a:r>
              <a:rPr lang="en-AU" altLang="en-US" sz="4000" dirty="0"/>
              <a:t>for in death as in life,</a:t>
            </a:r>
            <a:br>
              <a:rPr lang="en-AU" altLang="en-US" sz="4000" dirty="0"/>
            </a:br>
            <a:r>
              <a:rPr lang="en-AU" altLang="en-US" sz="4000" dirty="0"/>
              <a:t>Thou wilt whisper thy peace </a:t>
            </a:r>
            <a:br>
              <a:rPr lang="en-AU" altLang="en-US" sz="4000" dirty="0"/>
            </a:br>
            <a:r>
              <a:rPr lang="en-AU" altLang="en-US" sz="4000" dirty="0"/>
              <a:t>to my soul.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CA54F0C-0E33-E5B2-60E7-525B30EA0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4884"/>
            <a:ext cx="9144000" cy="208823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with my soul.</a:t>
            </a:r>
            <a: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 with my soul.</a:t>
            </a:r>
          </a:p>
        </p:txBody>
      </p:sp>
    </p:spTree>
    <p:extLst>
      <p:ext uri="{BB962C8B-B14F-4D97-AF65-F5344CB8AC3E}">
        <p14:creationId xmlns:p14="http://schemas.microsoft.com/office/powerpoint/2010/main" val="311755976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9DCBCA4-99A3-5832-9D68-A7B1887972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r>
              <a:rPr lang="en-AU" altLang="en-US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/>
              <a:t>But Lord, 'tis for thee, </a:t>
            </a:r>
            <a:br>
              <a:rPr lang="en-AU" altLang="en-US" sz="4000" dirty="0"/>
            </a:br>
            <a:r>
              <a:rPr lang="en-AU" altLang="en-US" sz="4000" dirty="0"/>
              <a:t>For thy coming we wait,</a:t>
            </a:r>
            <a:br>
              <a:rPr lang="en-AU" altLang="en-US" sz="4000" dirty="0"/>
            </a:br>
            <a:r>
              <a:rPr lang="en-AU" altLang="en-US" sz="4000" dirty="0"/>
              <a:t>The sky, not the grave, </a:t>
            </a:r>
            <a:br>
              <a:rPr lang="en-AU" altLang="en-US" sz="4000" dirty="0"/>
            </a:br>
            <a:r>
              <a:rPr lang="en-AU" altLang="en-US" sz="4000" dirty="0"/>
              <a:t>is our goal;</a:t>
            </a:r>
            <a:br>
              <a:rPr lang="en-AU" altLang="en-US" sz="4000" dirty="0"/>
            </a:br>
            <a:r>
              <a:rPr lang="en-AU" altLang="en-US" sz="4000" dirty="0"/>
              <a:t>O trump of the angel! </a:t>
            </a:r>
            <a:br>
              <a:rPr lang="en-AU" altLang="en-US" sz="4000" dirty="0"/>
            </a:br>
            <a:r>
              <a:rPr lang="en-AU" altLang="en-US" sz="4000" dirty="0"/>
              <a:t>O voice of the Lord!</a:t>
            </a:r>
            <a:br>
              <a:rPr lang="en-AU" altLang="en-US" sz="4000" dirty="0"/>
            </a:br>
            <a:r>
              <a:rPr lang="en-AU" altLang="en-US" sz="4000" dirty="0" err="1"/>
              <a:t>Blessèd</a:t>
            </a:r>
            <a:r>
              <a:rPr lang="en-AU" altLang="en-US" sz="4000" dirty="0"/>
              <a:t> hope, </a:t>
            </a:r>
            <a:br>
              <a:rPr lang="en-AU" altLang="en-US" sz="4000" dirty="0"/>
            </a:br>
            <a:r>
              <a:rPr lang="en-AU" altLang="en-US" sz="4000" dirty="0" err="1"/>
              <a:t>Blessèd</a:t>
            </a:r>
            <a:r>
              <a:rPr lang="en-AU" altLang="en-US" sz="4000" dirty="0"/>
              <a:t> rest of my soul!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CA54F0C-0E33-E5B2-60E7-525B30EA02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384884"/>
            <a:ext cx="9144000" cy="2088232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with my soul.</a:t>
            </a:r>
            <a: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br>
              <a:rPr lang="en-AU" altLang="en-US" sz="4000" dirty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well, </a:t>
            </a:r>
            <a:b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It is well with my soul.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C44771-9BA9-F238-8F59-7053A3D032AA}"/>
              </a:ext>
            </a:extLst>
          </p:cNvPr>
          <p:cNvSpPr/>
          <p:nvPr/>
        </p:nvSpPr>
        <p:spPr>
          <a:xfrm>
            <a:off x="334963" y="6092825"/>
            <a:ext cx="3168650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When peace like a river </a:t>
            </a:r>
            <a:r>
              <a:rPr lang="en-AU" sz="1050" dirty="0" err="1"/>
              <a:t>attendeth</a:t>
            </a:r>
            <a:r>
              <a:rPr lang="en-AU" sz="1050" dirty="0"/>
              <a:t> my way</a:t>
            </a:r>
            <a:r>
              <a:rPr lang="en-AU" sz="1050" dirty="0"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Horatio Gates Spafford (1828-1888)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081385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309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771. When peace like a river  attendeth my way, When sorrows like sea‑billows roll, Whatever my lot,  thou hast taught me to know It is well, it is well with my soul.</dc:title>
  <dc:creator>Perth Fortress Salvos</dc:creator>
  <cp:lastModifiedBy>Narelle Wheaton</cp:lastModifiedBy>
  <cp:revision>4</cp:revision>
  <dcterms:created xsi:type="dcterms:W3CDTF">1999-01-14T06:47:24Z</dcterms:created>
  <dcterms:modified xsi:type="dcterms:W3CDTF">2023-07-26T07:25:59Z</dcterms:modified>
</cp:coreProperties>
</file>